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8" r:id="rId5"/>
    <p:sldId id="260" r:id="rId6"/>
    <p:sldId id="270" r:id="rId7"/>
    <p:sldId id="261" r:id="rId8"/>
    <p:sldId id="263" r:id="rId9"/>
    <p:sldId id="264" r:id="rId10"/>
    <p:sldId id="265" r:id="rId11"/>
    <p:sldId id="266" r:id="rId12"/>
    <p:sldId id="267" r:id="rId13"/>
    <p:sldId id="262" r:id="rId14"/>
    <p:sldId id="269" r:id="rId15"/>
    <p:sldId id="259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08"/>
    <p:restoredTop sz="94624"/>
  </p:normalViewPr>
  <p:slideViewPr>
    <p:cSldViewPr snapToGrid="0" snapToObjects="1">
      <p:cViewPr varScale="1">
        <p:scale>
          <a:sx n="132" d="100"/>
          <a:sy n="132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tiff>
</file>

<file path=ppt/media/image13.png>
</file>

<file path=ppt/media/image14.png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BC7C57-2B03-4348-B674-27FB5A1B21DF}" type="datetimeFigureOut">
              <a:rPr lang="fr-FR" smtClean="0"/>
              <a:t>21/11/2017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AB0D9F-C992-D740-BD09-BA4C650715A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514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hyperlink" Target="https://www.youtube.com/watch?v=AslncyG8whg" TargetMode="External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medium.com/dailyjs/using-redux-observable-to-handle-asynchronous-logic-in-redux-d49194742522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hyperlink" Target="https://www.youtube.com/watch?v=AslncyG8whg" TargetMode="External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medium.com/dailyjs/using-redux-observable-to-handle-asynchronous-logic-in-redux-d4919474252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184" y="-631672"/>
            <a:ext cx="8081319" cy="3335503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842" y="3194894"/>
            <a:ext cx="1791730" cy="179173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9572" y="3257846"/>
            <a:ext cx="7092778" cy="166582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8978" y="2011330"/>
            <a:ext cx="1101740" cy="110174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094436"/>
            <a:ext cx="3847414" cy="763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54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RxJS</a:t>
            </a:r>
            <a:r>
              <a:rPr lang="fr-FR" dirty="0" smtClean="0"/>
              <a:t>: Observables</a:t>
            </a:r>
            <a:endParaRPr lang="fr-FR" dirty="0"/>
          </a:p>
        </p:txBody>
      </p:sp>
      <p:cxnSp>
        <p:nvCxnSpPr>
          <p:cNvPr id="6" name="Connecteur droit avec flèche 5"/>
          <p:cNvCxnSpPr/>
          <p:nvPr/>
        </p:nvCxnSpPr>
        <p:spPr>
          <a:xfrm>
            <a:off x="1682044" y="1930400"/>
            <a:ext cx="742808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necteur droit avec flèche 6"/>
          <p:cNvCxnSpPr/>
          <p:nvPr/>
        </p:nvCxnSpPr>
        <p:spPr>
          <a:xfrm flipV="1">
            <a:off x="1682044" y="4927600"/>
            <a:ext cx="7428089" cy="564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682044" y="2867378"/>
            <a:ext cx="7428089" cy="1072444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Flip</a:t>
            </a:r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380857" y="1745735"/>
            <a:ext cx="1335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Observable</a:t>
            </a:r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437302" y="4742934"/>
            <a:ext cx="12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Subscriber</a:t>
            </a:r>
            <a:endParaRPr lang="fr-FR" dirty="0"/>
          </a:p>
        </p:txBody>
      </p:sp>
      <p:sp>
        <p:nvSpPr>
          <p:cNvPr id="15" name="Ellipse 14"/>
          <p:cNvSpPr/>
          <p:nvPr/>
        </p:nvSpPr>
        <p:spPr>
          <a:xfrm>
            <a:off x="2302933" y="1745735"/>
            <a:ext cx="316089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2302932" y="4742934"/>
            <a:ext cx="316089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8" name="Connecteur droit avec flèche 17"/>
          <p:cNvCxnSpPr>
            <a:stCxn id="15" idx="4"/>
          </p:cNvCxnSpPr>
          <p:nvPr/>
        </p:nvCxnSpPr>
        <p:spPr>
          <a:xfrm flipH="1">
            <a:off x="2460977" y="2115067"/>
            <a:ext cx="1" cy="752310"/>
          </a:xfrm>
          <a:prstGeom prst="straightConnector1">
            <a:avLst/>
          </a:prstGeom>
          <a:ln w="38100"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eur droit avec flèche 18"/>
          <p:cNvCxnSpPr>
            <a:endCxn id="16" idx="0"/>
          </p:cNvCxnSpPr>
          <p:nvPr/>
        </p:nvCxnSpPr>
        <p:spPr>
          <a:xfrm>
            <a:off x="2460976" y="3939822"/>
            <a:ext cx="1" cy="803112"/>
          </a:xfrm>
          <a:prstGeom prst="straightConnector1">
            <a:avLst/>
          </a:prstGeom>
          <a:ln w="38100"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Losange 23"/>
          <p:cNvSpPr/>
          <p:nvPr/>
        </p:nvSpPr>
        <p:spPr>
          <a:xfrm>
            <a:off x="3589867" y="1679645"/>
            <a:ext cx="327377" cy="468488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Losange 24"/>
          <p:cNvSpPr/>
          <p:nvPr/>
        </p:nvSpPr>
        <p:spPr>
          <a:xfrm>
            <a:off x="3589866" y="4740913"/>
            <a:ext cx="327377" cy="468488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Triangle 25"/>
          <p:cNvSpPr/>
          <p:nvPr/>
        </p:nvSpPr>
        <p:spPr>
          <a:xfrm>
            <a:off x="5057422" y="1696156"/>
            <a:ext cx="451556" cy="418910"/>
          </a:xfrm>
          <a:prstGeom prst="triangl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/>
          <p:cNvSpPr/>
          <p:nvPr/>
        </p:nvSpPr>
        <p:spPr>
          <a:xfrm>
            <a:off x="5089518" y="4465935"/>
            <a:ext cx="5693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  <a:endParaRPr lang="fr-F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9" name="Connecteur droit avec flèche 28"/>
          <p:cNvCxnSpPr/>
          <p:nvPr/>
        </p:nvCxnSpPr>
        <p:spPr>
          <a:xfrm flipH="1">
            <a:off x="3753553" y="2113254"/>
            <a:ext cx="1" cy="752310"/>
          </a:xfrm>
          <a:prstGeom prst="straightConnector1">
            <a:avLst/>
          </a:prstGeom>
          <a:ln w="38100"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Connecteur droit avec flèche 29"/>
          <p:cNvCxnSpPr/>
          <p:nvPr/>
        </p:nvCxnSpPr>
        <p:spPr>
          <a:xfrm flipH="1">
            <a:off x="5283199" y="2116878"/>
            <a:ext cx="1" cy="752310"/>
          </a:xfrm>
          <a:prstGeom prst="straightConnector1">
            <a:avLst/>
          </a:prstGeom>
          <a:ln w="38100"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Connecteur droit avec flèche 30"/>
          <p:cNvCxnSpPr/>
          <p:nvPr/>
        </p:nvCxnSpPr>
        <p:spPr>
          <a:xfrm>
            <a:off x="3747910" y="3956587"/>
            <a:ext cx="1" cy="803112"/>
          </a:xfrm>
          <a:prstGeom prst="straightConnector1">
            <a:avLst/>
          </a:prstGeom>
          <a:ln w="38100"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Connecteur droit avec flèche 31"/>
          <p:cNvCxnSpPr/>
          <p:nvPr/>
        </p:nvCxnSpPr>
        <p:spPr>
          <a:xfrm>
            <a:off x="5374208" y="3999931"/>
            <a:ext cx="1" cy="803112"/>
          </a:xfrm>
          <a:prstGeom prst="straightConnector1">
            <a:avLst/>
          </a:prstGeom>
          <a:ln w="38100"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Pentagone 32"/>
          <p:cNvSpPr/>
          <p:nvPr/>
        </p:nvSpPr>
        <p:spPr>
          <a:xfrm>
            <a:off x="6513688" y="1633874"/>
            <a:ext cx="462845" cy="47938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4" name="Connecteur droit avec flèche 33"/>
          <p:cNvCxnSpPr>
            <a:stCxn id="33" idx="3"/>
          </p:cNvCxnSpPr>
          <p:nvPr/>
        </p:nvCxnSpPr>
        <p:spPr>
          <a:xfrm>
            <a:off x="6745111" y="2113254"/>
            <a:ext cx="22578" cy="722879"/>
          </a:xfrm>
          <a:prstGeom prst="straightConnector1">
            <a:avLst/>
          </a:prstGeom>
          <a:ln w="38100"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27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500"/>
                            </p:stCondLst>
                            <p:childTnLst>
                              <p:par>
                                <p:cTn id="6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4" grpId="0"/>
      <p:bldP spid="15" grpId="0" animBg="1"/>
      <p:bldP spid="16" grpId="0" animBg="1"/>
      <p:bldP spid="24" grpId="0" animBg="1"/>
      <p:bldP spid="25" grpId="0" animBg="1"/>
      <p:bldP spid="26" grpId="0" animBg="1"/>
      <p:bldP spid="28" grpId="0"/>
      <p:bldP spid="3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RxJS</a:t>
            </a:r>
            <a:r>
              <a:rPr lang="fr-FR" dirty="0" smtClean="0"/>
              <a:t>: </a:t>
            </a:r>
            <a:r>
              <a:rPr lang="fr-FR" dirty="0" err="1" smtClean="0"/>
              <a:t>Create</a:t>
            </a:r>
            <a:r>
              <a:rPr lang="fr-FR" dirty="0" smtClean="0"/>
              <a:t> Observables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of('hello') </a:t>
            </a:r>
            <a:endParaRPr lang="fr-FR" dirty="0" smtClean="0"/>
          </a:p>
          <a:p>
            <a:r>
              <a:rPr lang="fr-FR" dirty="0" err="1" smtClean="0"/>
              <a:t>from</a:t>
            </a:r>
            <a:r>
              <a:rPr lang="fr-FR" dirty="0"/>
              <a:t>([1, 2, 3, 4]) </a:t>
            </a:r>
            <a:endParaRPr lang="fr-FR" dirty="0" smtClean="0"/>
          </a:p>
          <a:p>
            <a:r>
              <a:rPr lang="fr-FR" dirty="0" err="1" smtClean="0"/>
              <a:t>interval</a:t>
            </a:r>
            <a:r>
              <a:rPr lang="fr-FR" dirty="0" smtClean="0"/>
              <a:t>(1000</a:t>
            </a:r>
            <a:r>
              <a:rPr lang="fr-FR" dirty="0"/>
              <a:t>) </a:t>
            </a:r>
            <a:endParaRPr lang="fr-FR" dirty="0" smtClean="0"/>
          </a:p>
          <a:p>
            <a:r>
              <a:rPr lang="fr-FR" dirty="0" err="1" smtClean="0"/>
              <a:t>ajax</a:t>
            </a:r>
            <a:r>
              <a:rPr lang="fr-FR" dirty="0"/>
              <a:t>('http://</a:t>
            </a:r>
            <a:r>
              <a:rPr lang="fr-FR" dirty="0" err="1"/>
              <a:t>example.com</a:t>
            </a:r>
            <a:r>
              <a:rPr lang="fr-FR" dirty="0"/>
              <a:t>') </a:t>
            </a:r>
            <a:endParaRPr lang="fr-FR" dirty="0" smtClean="0"/>
          </a:p>
          <a:p>
            <a:r>
              <a:rPr lang="fr-FR" dirty="0" err="1" smtClean="0"/>
              <a:t>webSocket</a:t>
            </a:r>
            <a:r>
              <a:rPr lang="fr-FR" dirty="0"/>
              <a:t>('</a:t>
            </a:r>
            <a:r>
              <a:rPr lang="fr-FR" dirty="0" err="1"/>
              <a:t>ws</a:t>
            </a:r>
            <a:r>
              <a:rPr lang="fr-FR" dirty="0"/>
              <a:t>://</a:t>
            </a:r>
            <a:r>
              <a:rPr lang="fr-FR" dirty="0" err="1"/>
              <a:t>echo.websocket.com</a:t>
            </a:r>
            <a:r>
              <a:rPr lang="fr-FR" dirty="0"/>
              <a:t>') </a:t>
            </a:r>
            <a:endParaRPr lang="fr-FR" dirty="0" smtClean="0"/>
          </a:p>
          <a:p>
            <a:r>
              <a:rPr lang="fr-FR" dirty="0" err="1" smtClean="0"/>
              <a:t>fromEvent</a:t>
            </a:r>
            <a:r>
              <a:rPr lang="fr-FR" dirty="0" smtClean="0"/>
              <a:t>(</a:t>
            </a:r>
            <a:r>
              <a:rPr lang="fr-FR" dirty="0" err="1" smtClean="0"/>
              <a:t>button</a:t>
            </a:r>
            <a:r>
              <a:rPr lang="fr-FR" dirty="0"/>
              <a:t>, ‘click') </a:t>
            </a:r>
            <a:endParaRPr lang="fr-FR" dirty="0" smtClean="0"/>
          </a:p>
          <a:p>
            <a:r>
              <a:rPr lang="fr-FR" dirty="0" err="1" smtClean="0"/>
              <a:t>many</a:t>
            </a:r>
            <a:r>
              <a:rPr lang="fr-FR" dirty="0" smtClean="0"/>
              <a:t> </a:t>
            </a:r>
            <a:r>
              <a:rPr lang="fr-FR" dirty="0"/>
              <a:t>more...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5560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RxJS</a:t>
            </a:r>
            <a:r>
              <a:rPr lang="fr-FR" dirty="0" smtClean="0"/>
              <a:t>: </a:t>
            </a:r>
            <a:r>
              <a:rPr lang="fr-FR" dirty="0" err="1" smtClean="0"/>
              <a:t>Subscribe</a:t>
            </a:r>
            <a:r>
              <a:rPr lang="fr-FR" dirty="0" smtClean="0"/>
              <a:t> an Observable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468" y="2259914"/>
            <a:ext cx="92964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443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EPICS</a:t>
            </a:r>
            <a:endParaRPr lang="fr-FR" dirty="0"/>
          </a:p>
        </p:txBody>
      </p:sp>
      <p:sp>
        <p:nvSpPr>
          <p:cNvPr id="3" name="Rectangle 2"/>
          <p:cNvSpPr/>
          <p:nvPr/>
        </p:nvSpPr>
        <p:spPr>
          <a:xfrm>
            <a:off x="6908800" y="589699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 smtClean="0">
                <a:latin typeface="Lato" charset="0"/>
              </a:rPr>
              <a:t>A </a:t>
            </a:r>
            <a:r>
              <a:rPr lang="fr-FR" b="1" dirty="0" err="1" smtClean="0">
                <a:latin typeface="Lato" charset="0"/>
              </a:rPr>
              <a:t>function</a:t>
            </a:r>
            <a:r>
              <a:rPr lang="fr-FR" b="1" dirty="0" smtClean="0">
                <a:latin typeface="Lato" charset="0"/>
              </a:rPr>
              <a:t> </a:t>
            </a:r>
            <a:r>
              <a:rPr lang="fr-FR" dirty="0" err="1" smtClean="0">
                <a:latin typeface="Lato" charset="0"/>
              </a:rPr>
              <a:t>that</a:t>
            </a:r>
            <a:r>
              <a:rPr lang="fr-FR" dirty="0" smtClean="0">
                <a:latin typeface="Lato" charset="0"/>
              </a:rPr>
              <a:t> </a:t>
            </a:r>
            <a:r>
              <a:rPr lang="fr-FR" dirty="0" err="1" smtClean="0">
                <a:latin typeface="Lato" charset="0"/>
              </a:rPr>
              <a:t>takes</a:t>
            </a:r>
            <a:r>
              <a:rPr lang="fr-FR" dirty="0" smtClean="0">
                <a:latin typeface="Lato" charset="0"/>
              </a:rPr>
              <a:t> a </a:t>
            </a:r>
            <a:r>
              <a:rPr lang="fr-FR" dirty="0" err="1" smtClean="0">
                <a:latin typeface="Lato" charset="0"/>
              </a:rPr>
              <a:t>stream</a:t>
            </a:r>
            <a:r>
              <a:rPr lang="fr-FR" dirty="0" smtClean="0">
                <a:latin typeface="Lato" charset="0"/>
              </a:rPr>
              <a:t> of </a:t>
            </a:r>
            <a:r>
              <a:rPr lang="fr-FR" b="1" dirty="0" smtClean="0">
                <a:latin typeface="Lato" charset="0"/>
              </a:rPr>
              <a:t>all actions </a:t>
            </a:r>
            <a:r>
              <a:rPr lang="fr-FR" dirty="0" err="1" smtClean="0">
                <a:latin typeface="Lato" charset="0"/>
              </a:rPr>
              <a:t>dispatched</a:t>
            </a:r>
            <a:r>
              <a:rPr lang="fr-FR" dirty="0" smtClean="0">
                <a:latin typeface="Lato" charset="0"/>
              </a:rPr>
              <a:t> </a:t>
            </a:r>
            <a:endParaRPr lang="fr-FR" dirty="0" smtClean="0"/>
          </a:p>
          <a:p>
            <a:r>
              <a:rPr lang="fr-FR" dirty="0" smtClean="0">
                <a:latin typeface="Lato" charset="0"/>
              </a:rPr>
              <a:t>and </a:t>
            </a:r>
            <a:r>
              <a:rPr lang="fr-FR" dirty="0" err="1" smtClean="0">
                <a:latin typeface="Lato" charset="0"/>
              </a:rPr>
              <a:t>returns</a:t>
            </a:r>
            <a:r>
              <a:rPr lang="fr-FR" dirty="0" smtClean="0">
                <a:latin typeface="Lato" charset="0"/>
              </a:rPr>
              <a:t> a </a:t>
            </a:r>
            <a:r>
              <a:rPr lang="fr-FR" dirty="0" err="1" smtClean="0">
                <a:latin typeface="Lato" charset="0"/>
              </a:rPr>
              <a:t>stream</a:t>
            </a:r>
            <a:r>
              <a:rPr lang="fr-FR" dirty="0" smtClean="0">
                <a:latin typeface="Lato" charset="0"/>
              </a:rPr>
              <a:t> of </a:t>
            </a:r>
            <a:r>
              <a:rPr lang="fr-FR" b="1" dirty="0" smtClean="0">
                <a:latin typeface="Lato" charset="0"/>
              </a:rPr>
              <a:t>new actions </a:t>
            </a:r>
            <a:r>
              <a:rPr lang="fr-FR" dirty="0" smtClean="0">
                <a:latin typeface="Lato" charset="0"/>
              </a:rPr>
              <a:t>to </a:t>
            </a:r>
            <a:r>
              <a:rPr lang="fr-FR" dirty="0" err="1" smtClean="0">
                <a:latin typeface="Lato" charset="0"/>
              </a:rPr>
              <a:t>dispatch</a:t>
            </a:r>
            <a:r>
              <a:rPr lang="fr-FR" dirty="0" smtClean="0">
                <a:latin typeface="Lato" charset="0"/>
              </a:rPr>
              <a:t> </a:t>
            </a:r>
            <a:endParaRPr lang="fr-FR" dirty="0">
              <a:effectLst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2644" y="6228644"/>
            <a:ext cx="629356" cy="62935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160337" y="6581001"/>
            <a:ext cx="140230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200" dirty="0"/>
              <a:t>Jay </a:t>
            </a:r>
            <a:r>
              <a:rPr lang="fr-FR" sz="1200" dirty="0" err="1"/>
              <a:t>Phelp</a:t>
            </a:r>
            <a:r>
              <a:rPr lang="fr-FR" sz="1200" dirty="0"/>
              <a:t>, </a:t>
            </a:r>
            <a:r>
              <a:rPr lang="fr-FR" sz="1200" dirty="0" err="1"/>
              <a:t>Netflix</a:t>
            </a:r>
            <a:endParaRPr lang="fr-FR" sz="1200" dirty="0"/>
          </a:p>
        </p:txBody>
      </p:sp>
      <p:cxnSp>
        <p:nvCxnSpPr>
          <p:cNvPr id="6" name="Connecteur droit avec flèche 5"/>
          <p:cNvCxnSpPr/>
          <p:nvPr/>
        </p:nvCxnSpPr>
        <p:spPr>
          <a:xfrm>
            <a:off x="677334" y="1930400"/>
            <a:ext cx="843279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necteur droit avec flèche 6"/>
          <p:cNvCxnSpPr/>
          <p:nvPr/>
        </p:nvCxnSpPr>
        <p:spPr>
          <a:xfrm flipV="1">
            <a:off x="587022" y="4927600"/>
            <a:ext cx="8523111" cy="3951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Ellipse 11"/>
          <p:cNvSpPr/>
          <p:nvPr/>
        </p:nvSpPr>
        <p:spPr>
          <a:xfrm>
            <a:off x="1151467" y="1704622"/>
            <a:ext cx="462844" cy="4515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llipse 12"/>
          <p:cNvSpPr/>
          <p:nvPr/>
        </p:nvSpPr>
        <p:spPr>
          <a:xfrm>
            <a:off x="4981312" y="1704622"/>
            <a:ext cx="462844" cy="45155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llipse 13"/>
          <p:cNvSpPr/>
          <p:nvPr/>
        </p:nvSpPr>
        <p:spPr>
          <a:xfrm>
            <a:off x="2088444" y="1704622"/>
            <a:ext cx="462844" cy="45155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/>
          <p:cNvSpPr/>
          <p:nvPr/>
        </p:nvSpPr>
        <p:spPr>
          <a:xfrm>
            <a:off x="4383002" y="1704622"/>
            <a:ext cx="462844" cy="4515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6908800" y="1704622"/>
            <a:ext cx="462844" cy="4515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llipse 16"/>
          <p:cNvSpPr/>
          <p:nvPr/>
        </p:nvSpPr>
        <p:spPr>
          <a:xfrm>
            <a:off x="1382889" y="4721577"/>
            <a:ext cx="462844" cy="45155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Ellipse 17"/>
          <p:cNvSpPr/>
          <p:nvPr/>
        </p:nvSpPr>
        <p:spPr>
          <a:xfrm>
            <a:off x="3222978" y="4721577"/>
            <a:ext cx="462844" cy="45155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Ellipse 18"/>
          <p:cNvSpPr/>
          <p:nvPr/>
        </p:nvSpPr>
        <p:spPr>
          <a:xfrm>
            <a:off x="4893733" y="4721577"/>
            <a:ext cx="462844" cy="45155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Ellipse 19"/>
          <p:cNvSpPr/>
          <p:nvPr/>
        </p:nvSpPr>
        <p:spPr>
          <a:xfrm>
            <a:off x="6101644" y="4721577"/>
            <a:ext cx="462844" cy="45155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Ellipse 20"/>
          <p:cNvSpPr/>
          <p:nvPr/>
        </p:nvSpPr>
        <p:spPr>
          <a:xfrm>
            <a:off x="8043334" y="4700410"/>
            <a:ext cx="462844" cy="45155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ZoneTexte 21"/>
          <p:cNvSpPr txBox="1"/>
          <p:nvPr/>
        </p:nvSpPr>
        <p:spPr>
          <a:xfrm>
            <a:off x="2799644" y="2720622"/>
            <a:ext cx="4447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INPUT: Action over time in an Observable</a:t>
            </a:r>
            <a:endParaRPr lang="fr-FR" dirty="0"/>
          </a:p>
        </p:txBody>
      </p:sp>
      <p:cxnSp>
        <p:nvCxnSpPr>
          <p:cNvPr id="25" name="Connecteur droit 24"/>
          <p:cNvCxnSpPr/>
          <p:nvPr/>
        </p:nvCxnSpPr>
        <p:spPr>
          <a:xfrm>
            <a:off x="2912533" y="3089954"/>
            <a:ext cx="433454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Connecteur droit 25"/>
          <p:cNvCxnSpPr/>
          <p:nvPr/>
        </p:nvCxnSpPr>
        <p:spPr>
          <a:xfrm flipV="1">
            <a:off x="7247080" y="1957211"/>
            <a:ext cx="796254" cy="113274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ZoneTexte 28"/>
          <p:cNvSpPr txBox="1"/>
          <p:nvPr/>
        </p:nvSpPr>
        <p:spPr>
          <a:xfrm>
            <a:off x="2326417" y="3803344"/>
            <a:ext cx="5045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OUTPUT: </a:t>
            </a:r>
            <a:r>
              <a:rPr lang="fr-FR" dirty="0" err="1" smtClean="0"/>
              <a:t>Downstream</a:t>
            </a:r>
            <a:r>
              <a:rPr lang="fr-FR" dirty="0" smtClean="0"/>
              <a:t> actions in an Observable</a:t>
            </a:r>
            <a:endParaRPr lang="fr-FR" dirty="0"/>
          </a:p>
        </p:txBody>
      </p:sp>
      <p:cxnSp>
        <p:nvCxnSpPr>
          <p:cNvPr id="30" name="Connecteur droit 29"/>
          <p:cNvCxnSpPr/>
          <p:nvPr/>
        </p:nvCxnSpPr>
        <p:spPr>
          <a:xfrm>
            <a:off x="2326417" y="4172676"/>
            <a:ext cx="4920663" cy="70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Connecteur droit 30"/>
          <p:cNvCxnSpPr/>
          <p:nvPr/>
        </p:nvCxnSpPr>
        <p:spPr>
          <a:xfrm>
            <a:off x="7247080" y="4173383"/>
            <a:ext cx="519676" cy="75280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22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5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/>
      <p:bldP spid="2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DEMO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Use </a:t>
            </a:r>
            <a:r>
              <a:rPr lang="fr-FR" dirty="0" err="1" smtClean="0"/>
              <a:t>EPICs</a:t>
            </a:r>
            <a:r>
              <a:rPr lang="fr-FR" dirty="0" smtClean="0"/>
              <a:t> in </a:t>
            </a:r>
            <a:r>
              <a:rPr lang="fr-FR" dirty="0" err="1" smtClean="0"/>
              <a:t>Redux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35525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8350" y="1149178"/>
            <a:ext cx="7943820" cy="1627831"/>
          </a:xfrm>
          <a:prstGeom prst="rect">
            <a:avLst/>
          </a:prstGeom>
        </p:spPr>
      </p:pic>
      <p:pic>
        <p:nvPicPr>
          <p:cNvPr id="4" name="Image 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8350" y="3485121"/>
            <a:ext cx="8526991" cy="1417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26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4173" y="5378460"/>
            <a:ext cx="3446228" cy="706194"/>
          </a:xfrm>
          <a:prstGeom prst="rect">
            <a:avLst/>
          </a:prstGeom>
        </p:spPr>
      </p:pic>
      <p:pic>
        <p:nvPicPr>
          <p:cNvPr id="4" name="Image 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4173" y="6181294"/>
            <a:ext cx="3446228" cy="573017"/>
          </a:xfrm>
          <a:prstGeom prst="rect">
            <a:avLst/>
          </a:prstGeom>
        </p:spPr>
      </p:pic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/>
          <a:lstStyle/>
          <a:p>
            <a:r>
              <a:rPr lang="fr-FR" sz="9600" dirty="0" smtClean="0"/>
              <a:t>MERCI !</a:t>
            </a:r>
            <a:endParaRPr lang="fr-FR" sz="9600" dirty="0"/>
          </a:p>
        </p:txBody>
      </p:sp>
    </p:spTree>
    <p:extLst>
      <p:ext uri="{BB962C8B-B14F-4D97-AF65-F5344CB8AC3E}">
        <p14:creationId xmlns:p14="http://schemas.microsoft.com/office/powerpoint/2010/main" val="1997162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33573"/>
          </a:xfrm>
        </p:spPr>
        <p:txBody>
          <a:bodyPr>
            <a:normAutofit fontScale="90000"/>
          </a:bodyPr>
          <a:lstStyle/>
          <a:p>
            <a:r>
              <a:rPr lang="fr-FR" b="1" dirty="0"/>
              <a:t>A high-</a:t>
            </a:r>
            <a:r>
              <a:rPr lang="fr-FR" b="1" dirty="0" err="1"/>
              <a:t>level</a:t>
            </a:r>
            <a:r>
              <a:rPr lang="fr-FR" b="1" dirty="0"/>
              <a:t> look at </a:t>
            </a:r>
            <a:r>
              <a:rPr lang="fr-FR" b="1" dirty="0" err="1"/>
              <a:t>asynchrony</a:t>
            </a:r>
            <a:r>
              <a:rPr lang="fr-FR" b="1" dirty="0"/>
              <a:t> in </a:t>
            </a:r>
            <a:r>
              <a:rPr lang="fr-FR" b="1" dirty="0" err="1" smtClean="0"/>
              <a:t>Redux</a:t>
            </a:r>
            <a:endParaRPr lang="fr-FR" dirty="0"/>
          </a:p>
        </p:txBody>
      </p:sp>
      <p:sp>
        <p:nvSpPr>
          <p:cNvPr id="3" name="Rectangle à coins arrondis 2"/>
          <p:cNvSpPr/>
          <p:nvPr/>
        </p:nvSpPr>
        <p:spPr>
          <a:xfrm>
            <a:off x="863030" y="3080535"/>
            <a:ext cx="1561672" cy="8116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mtClean="0"/>
              <a:t>Components</a:t>
            </a:r>
            <a:endParaRPr lang="fr-FR"/>
          </a:p>
        </p:txBody>
      </p:sp>
      <p:sp>
        <p:nvSpPr>
          <p:cNvPr id="4" name="Rectangle à coins arrondis 3"/>
          <p:cNvSpPr/>
          <p:nvPr/>
        </p:nvSpPr>
        <p:spPr>
          <a:xfrm>
            <a:off x="3768904" y="1436670"/>
            <a:ext cx="1561672" cy="8116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mtClean="0"/>
              <a:t>Async</a:t>
            </a:r>
            <a:endParaRPr lang="fr-FR" dirty="0"/>
          </a:p>
        </p:txBody>
      </p:sp>
      <p:sp>
        <p:nvSpPr>
          <p:cNvPr id="5" name="Rectangle à coins arrondis 4"/>
          <p:cNvSpPr/>
          <p:nvPr/>
        </p:nvSpPr>
        <p:spPr>
          <a:xfrm>
            <a:off x="7250130" y="3080535"/>
            <a:ext cx="1561672" cy="8116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API</a:t>
            </a:r>
          </a:p>
        </p:txBody>
      </p:sp>
      <p:sp>
        <p:nvSpPr>
          <p:cNvPr id="6" name="Ellipse 5"/>
          <p:cNvSpPr/>
          <p:nvPr/>
        </p:nvSpPr>
        <p:spPr>
          <a:xfrm>
            <a:off x="4376791" y="3571232"/>
            <a:ext cx="441789" cy="44178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/>
          <p:cNvSpPr/>
          <p:nvPr/>
        </p:nvSpPr>
        <p:spPr>
          <a:xfrm>
            <a:off x="3810001" y="5104543"/>
            <a:ext cx="441789" cy="44178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llipse 7"/>
          <p:cNvSpPr/>
          <p:nvPr/>
        </p:nvSpPr>
        <p:spPr>
          <a:xfrm>
            <a:off x="5049810" y="5499961"/>
            <a:ext cx="441789" cy="44178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" name="Connecteur droit 9"/>
          <p:cNvCxnSpPr>
            <a:stCxn id="6" idx="4"/>
            <a:endCxn id="8" idx="0"/>
          </p:cNvCxnSpPr>
          <p:nvPr/>
        </p:nvCxnSpPr>
        <p:spPr>
          <a:xfrm>
            <a:off x="4597686" y="4013021"/>
            <a:ext cx="673019" cy="148694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/>
          <p:cNvCxnSpPr>
            <a:stCxn id="6" idx="4"/>
            <a:endCxn id="7" idx="0"/>
          </p:cNvCxnSpPr>
          <p:nvPr/>
        </p:nvCxnSpPr>
        <p:spPr>
          <a:xfrm flipH="1">
            <a:off x="4030896" y="4013021"/>
            <a:ext cx="566790" cy="109152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lipse 15"/>
          <p:cNvSpPr/>
          <p:nvPr/>
        </p:nvSpPr>
        <p:spPr>
          <a:xfrm>
            <a:off x="3914455" y="5200063"/>
            <a:ext cx="231540" cy="245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llipse 16"/>
          <p:cNvSpPr/>
          <p:nvPr/>
        </p:nvSpPr>
        <p:spPr>
          <a:xfrm>
            <a:off x="5149613" y="5595482"/>
            <a:ext cx="231540" cy="24524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/>
          <p:cNvSpPr txBox="1"/>
          <p:nvPr/>
        </p:nvSpPr>
        <p:spPr>
          <a:xfrm>
            <a:off x="4240341" y="2986457"/>
            <a:ext cx="800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err="1" smtClean="0">
                <a:solidFill>
                  <a:schemeClr val="accent2">
                    <a:lumMod val="75000"/>
                  </a:schemeClr>
                </a:solidFill>
              </a:rPr>
              <a:t>Redux</a:t>
            </a:r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</a:p>
          <a:p>
            <a:pPr algn="ctr"/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store</a:t>
            </a:r>
            <a:endParaRPr lang="fr-FR" sz="16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2809494" y="4510355"/>
            <a:ext cx="9140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4. Store</a:t>
            </a:r>
            <a:b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</a:br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Data</a:t>
            </a:r>
          </a:p>
        </p:txBody>
      </p:sp>
      <p:sp>
        <p:nvSpPr>
          <p:cNvPr id="20" name="ZoneTexte 19"/>
          <p:cNvSpPr txBox="1"/>
          <p:nvPr/>
        </p:nvSpPr>
        <p:spPr>
          <a:xfrm>
            <a:off x="5494618" y="4510354"/>
            <a:ext cx="9140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smtClean="0">
                <a:solidFill>
                  <a:srgbClr val="FF0000"/>
                </a:solidFill>
              </a:rPr>
              <a:t>4. Store</a:t>
            </a:r>
            <a:br>
              <a:rPr lang="fr-FR" sz="1600" dirty="0" smtClean="0">
                <a:solidFill>
                  <a:srgbClr val="FF0000"/>
                </a:solidFill>
              </a:rPr>
            </a:br>
            <a:r>
              <a:rPr lang="fr-FR" sz="1600" dirty="0" smtClean="0">
                <a:solidFill>
                  <a:srgbClr val="FF0000"/>
                </a:solidFill>
              </a:rPr>
              <a:t>Error</a:t>
            </a:r>
            <a:endParaRPr lang="fr-FR" sz="1600" dirty="0">
              <a:solidFill>
                <a:srgbClr val="FF0000"/>
              </a:solidFill>
            </a:endParaRPr>
          </a:p>
        </p:txBody>
      </p:sp>
      <p:cxnSp>
        <p:nvCxnSpPr>
          <p:cNvPr id="23" name="Connecteur en arc 22"/>
          <p:cNvCxnSpPr>
            <a:stCxn id="8" idx="2"/>
            <a:endCxn id="3" idx="2"/>
          </p:cNvCxnSpPr>
          <p:nvPr/>
        </p:nvCxnSpPr>
        <p:spPr>
          <a:xfrm rot="10800000">
            <a:off x="1643866" y="3892194"/>
            <a:ext cx="3405944" cy="1828663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en arc 24"/>
          <p:cNvCxnSpPr>
            <a:stCxn id="4" idx="2"/>
            <a:endCxn id="7" idx="0"/>
          </p:cNvCxnSpPr>
          <p:nvPr/>
        </p:nvCxnSpPr>
        <p:spPr>
          <a:xfrm rot="5400000">
            <a:off x="2862211" y="3417013"/>
            <a:ext cx="2856215" cy="518844"/>
          </a:xfrm>
          <a:prstGeom prst="curvedConnector3">
            <a:avLst>
              <a:gd name="adj1" fmla="val 1762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en arc 31"/>
          <p:cNvCxnSpPr>
            <a:stCxn id="4" idx="2"/>
            <a:endCxn id="8" idx="0"/>
          </p:cNvCxnSpPr>
          <p:nvPr/>
        </p:nvCxnSpPr>
        <p:spPr>
          <a:xfrm rot="16200000" flipH="1">
            <a:off x="3284406" y="3513661"/>
            <a:ext cx="3251633" cy="720965"/>
          </a:xfrm>
          <a:prstGeom prst="curvedConnector3">
            <a:avLst>
              <a:gd name="adj1" fmla="val 16559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eur en arc 36"/>
          <p:cNvCxnSpPr>
            <a:stCxn id="3" idx="0"/>
            <a:endCxn id="4" idx="1"/>
          </p:cNvCxnSpPr>
          <p:nvPr/>
        </p:nvCxnSpPr>
        <p:spPr>
          <a:xfrm rot="5400000" flipH="1" flipV="1">
            <a:off x="2087367" y="1398998"/>
            <a:ext cx="1238036" cy="212503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eur en arc 39"/>
          <p:cNvCxnSpPr>
            <a:endCxn id="5" idx="0"/>
          </p:cNvCxnSpPr>
          <p:nvPr/>
        </p:nvCxnSpPr>
        <p:spPr>
          <a:xfrm>
            <a:off x="5330576" y="1725630"/>
            <a:ext cx="2700390" cy="1354905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en arc 42"/>
          <p:cNvCxnSpPr>
            <a:stCxn id="5" idx="1"/>
            <a:endCxn id="4" idx="3"/>
          </p:cNvCxnSpPr>
          <p:nvPr/>
        </p:nvCxnSpPr>
        <p:spPr>
          <a:xfrm rot="10800000">
            <a:off x="5330576" y="1842500"/>
            <a:ext cx="1919554" cy="1643865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ZoneTexte 64"/>
          <p:cNvSpPr txBox="1"/>
          <p:nvPr/>
        </p:nvSpPr>
        <p:spPr>
          <a:xfrm>
            <a:off x="2589499" y="5544014"/>
            <a:ext cx="10725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5. </a:t>
            </a:r>
            <a:r>
              <a:rPr lang="fr-FR" sz="1600" dirty="0" err="1" smtClean="0">
                <a:solidFill>
                  <a:schemeClr val="accent2">
                    <a:lumMod val="75000"/>
                  </a:schemeClr>
                </a:solidFill>
              </a:rPr>
              <a:t>Render</a:t>
            </a:r>
            <a:endParaRPr lang="fr-FR" sz="1600" dirty="0" smtClean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6" name="ZoneTexte 65"/>
          <p:cNvSpPr txBox="1"/>
          <p:nvPr/>
        </p:nvSpPr>
        <p:spPr>
          <a:xfrm>
            <a:off x="1310449" y="1649002"/>
            <a:ext cx="12153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1. </a:t>
            </a:r>
            <a:r>
              <a:rPr lang="fr-FR" sz="1600" dirty="0" err="1" smtClean="0">
                <a:solidFill>
                  <a:schemeClr val="accent2">
                    <a:lumMod val="75000"/>
                  </a:schemeClr>
                </a:solidFill>
              </a:rPr>
              <a:t>Dispatch</a:t>
            </a:r>
            <a:endParaRPr lang="fr-FR" sz="1600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action</a:t>
            </a:r>
          </a:p>
        </p:txBody>
      </p:sp>
      <p:sp>
        <p:nvSpPr>
          <p:cNvPr id="67" name="ZoneTexte 66"/>
          <p:cNvSpPr txBox="1"/>
          <p:nvPr/>
        </p:nvSpPr>
        <p:spPr>
          <a:xfrm>
            <a:off x="5556370" y="2821605"/>
            <a:ext cx="10244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3. </a:t>
            </a:r>
            <a:r>
              <a:rPr lang="fr-FR" sz="1600" dirty="0" err="1" smtClean="0">
                <a:solidFill>
                  <a:schemeClr val="accent2">
                    <a:lumMod val="75000"/>
                  </a:schemeClr>
                </a:solidFill>
              </a:rPr>
              <a:t>Get</a:t>
            </a:r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</a:br>
            <a:r>
              <a:rPr lang="fr-FR" sz="1600" dirty="0" err="1" smtClean="0">
                <a:solidFill>
                  <a:schemeClr val="accent2">
                    <a:lumMod val="75000"/>
                  </a:schemeClr>
                </a:solidFill>
              </a:rPr>
              <a:t>Response</a:t>
            </a:r>
            <a:endParaRPr lang="fr-FR" sz="1600" dirty="0" smtClean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8" name="ZoneTexte 67"/>
          <p:cNvSpPr txBox="1"/>
          <p:nvPr/>
        </p:nvSpPr>
        <p:spPr>
          <a:xfrm>
            <a:off x="7190091" y="1764158"/>
            <a:ext cx="8451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2. Call </a:t>
            </a:r>
            <a:b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</a:br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API</a:t>
            </a:r>
          </a:p>
        </p:txBody>
      </p:sp>
      <p:cxnSp>
        <p:nvCxnSpPr>
          <p:cNvPr id="69" name="Connecteur en arc 68"/>
          <p:cNvCxnSpPr>
            <a:stCxn id="7" idx="2"/>
            <a:endCxn id="3" idx="2"/>
          </p:cNvCxnSpPr>
          <p:nvPr/>
        </p:nvCxnSpPr>
        <p:spPr>
          <a:xfrm rot="10800000">
            <a:off x="1643867" y="3892194"/>
            <a:ext cx="2166135" cy="1433245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2074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  <p:bldP spid="16" grpId="0" animBg="1"/>
      <p:bldP spid="17" grpId="0" animBg="1"/>
      <p:bldP spid="19" grpId="0"/>
      <p:bldP spid="20" grpId="0"/>
      <p:bldP spid="65" grpId="0"/>
      <p:bldP spid="66" grpId="0"/>
      <p:bldP spid="67" grpId="0"/>
      <p:bldP spid="6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Redux-thunk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3292622" y="1270000"/>
            <a:ext cx="26837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000" smtClean="0">
                <a:solidFill>
                  <a:schemeClr val="accent3">
                    <a:lumMod val="75000"/>
                  </a:schemeClr>
                </a:solidFill>
              </a:rPr>
              <a:t>(action) =&gt;</a:t>
            </a:r>
            <a:endParaRPr lang="fr-FR" sz="400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500191" y="3982994"/>
            <a:ext cx="54761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chemeClr val="accent3">
                    <a:lumMod val="75000"/>
                  </a:schemeClr>
                </a:solidFill>
              </a:rPr>
              <a:t>(</a:t>
            </a:r>
            <a:r>
              <a:rPr lang="fr-FR" sz="4000" dirty="0" err="1" smtClean="0">
                <a:solidFill>
                  <a:schemeClr val="accent3">
                    <a:lumMod val="75000"/>
                  </a:schemeClr>
                </a:solidFill>
              </a:rPr>
              <a:t>dispatch</a:t>
            </a:r>
            <a:r>
              <a:rPr lang="fr-FR" sz="4000" dirty="0" smtClean="0">
                <a:solidFill>
                  <a:schemeClr val="accent3">
                    <a:lumMod val="75000"/>
                  </a:schemeClr>
                </a:solidFill>
              </a:rPr>
              <a:t>, </a:t>
            </a:r>
            <a:r>
              <a:rPr lang="fr-FR" sz="4000" dirty="0" err="1" smtClean="0">
                <a:solidFill>
                  <a:schemeClr val="accent3">
                    <a:lumMod val="75000"/>
                  </a:schemeClr>
                </a:solidFill>
              </a:rPr>
              <a:t>getState</a:t>
            </a:r>
            <a:r>
              <a:rPr lang="fr-FR" sz="4000" dirty="0" smtClean="0">
                <a:solidFill>
                  <a:schemeClr val="accent3">
                    <a:lumMod val="75000"/>
                  </a:schemeClr>
                </a:solidFill>
              </a:rPr>
              <a:t>) =&gt;</a:t>
            </a:r>
            <a:endParaRPr lang="fr-FR" sz="40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7492" y="1396314"/>
            <a:ext cx="25955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Action </a:t>
            </a:r>
            <a:r>
              <a:rPr lang="fr-FR" dirty="0" err="1" smtClean="0"/>
              <a:t>creator</a:t>
            </a:r>
            <a:r>
              <a:rPr lang="fr-FR" dirty="0" smtClean="0"/>
              <a:t> </a:t>
            </a:r>
            <a:r>
              <a:rPr lang="fr-FR" dirty="0" err="1" smtClean="0"/>
              <a:t>function</a:t>
            </a:r>
            <a:endParaRPr lang="fr-FR" dirty="0" smtClean="0"/>
          </a:p>
          <a:p>
            <a:r>
              <a:rPr lang="fr-FR" dirty="0" err="1" smtClean="0"/>
              <a:t>Called</a:t>
            </a:r>
            <a:r>
              <a:rPr lang="fr-FR" dirty="0" smtClean="0"/>
              <a:t> by component</a:t>
            </a:r>
            <a:endParaRPr lang="fr-FR" dirty="0"/>
          </a:p>
        </p:txBody>
      </p:sp>
      <p:cxnSp>
        <p:nvCxnSpPr>
          <p:cNvPr id="8" name="Connecteur droit avec flèche 7"/>
          <p:cNvCxnSpPr>
            <a:stCxn id="6" idx="1"/>
            <a:endCxn id="3" idx="3"/>
          </p:cNvCxnSpPr>
          <p:nvPr/>
        </p:nvCxnSpPr>
        <p:spPr>
          <a:xfrm flipH="1" flipV="1">
            <a:off x="5976370" y="1623943"/>
            <a:ext cx="1141122" cy="9553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necteur droit avec flèche 9"/>
          <p:cNvCxnSpPr>
            <a:endCxn id="5" idx="0"/>
          </p:cNvCxnSpPr>
          <p:nvPr/>
        </p:nvCxnSpPr>
        <p:spPr>
          <a:xfrm flipH="1">
            <a:off x="3238281" y="1977886"/>
            <a:ext cx="1396215" cy="200510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ZoneTexte 10"/>
          <p:cNvSpPr txBox="1"/>
          <p:nvPr/>
        </p:nvSpPr>
        <p:spPr>
          <a:xfrm>
            <a:off x="3936388" y="2905776"/>
            <a:ext cx="871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Return</a:t>
            </a:r>
            <a:endParaRPr lang="fr-FR" dirty="0"/>
          </a:p>
        </p:txBody>
      </p:sp>
      <p:sp>
        <p:nvSpPr>
          <p:cNvPr id="12" name="ZoneTexte 11"/>
          <p:cNvSpPr txBox="1"/>
          <p:nvPr/>
        </p:nvSpPr>
        <p:spPr>
          <a:xfrm>
            <a:off x="520800" y="5401512"/>
            <a:ext cx="2339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Used</a:t>
            </a:r>
            <a:r>
              <a:rPr lang="fr-FR" dirty="0" smtClean="0"/>
              <a:t> to </a:t>
            </a:r>
            <a:r>
              <a:rPr lang="fr-FR" dirty="0" err="1" smtClean="0"/>
              <a:t>dispatch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down-</a:t>
            </a:r>
            <a:r>
              <a:rPr lang="fr-FR" dirty="0" err="1" smtClean="0"/>
              <a:t>stream</a:t>
            </a:r>
            <a:r>
              <a:rPr lang="fr-FR" dirty="0" smtClean="0"/>
              <a:t> actions</a:t>
            </a:r>
            <a:endParaRPr lang="fr-FR" dirty="0"/>
          </a:p>
        </p:txBody>
      </p:sp>
      <p:sp>
        <p:nvSpPr>
          <p:cNvPr id="13" name="ZoneTexte 12"/>
          <p:cNvSpPr txBox="1"/>
          <p:nvPr/>
        </p:nvSpPr>
        <p:spPr>
          <a:xfrm>
            <a:off x="3494593" y="5327702"/>
            <a:ext cx="19559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Used</a:t>
            </a:r>
            <a:r>
              <a:rPr lang="fr-FR" dirty="0" smtClean="0"/>
              <a:t> to </a:t>
            </a:r>
            <a:r>
              <a:rPr lang="fr-FR" dirty="0" err="1" smtClean="0"/>
              <a:t>acces</a:t>
            </a:r>
            <a:r>
              <a:rPr lang="fr-FR" dirty="0" smtClean="0"/>
              <a:t> </a:t>
            </a:r>
            <a:br>
              <a:rPr lang="fr-FR" dirty="0" smtClean="0"/>
            </a:br>
            <a:r>
              <a:rPr lang="fr-FR" dirty="0" smtClean="0"/>
              <a:t>the </a:t>
            </a:r>
            <a:r>
              <a:rPr lang="fr-FR" dirty="0" err="1" smtClean="0"/>
              <a:t>current</a:t>
            </a:r>
            <a:r>
              <a:rPr lang="fr-FR" dirty="0" smtClean="0"/>
              <a:t> state</a:t>
            </a:r>
            <a:br>
              <a:rPr lang="fr-FR" dirty="0" smtClean="0"/>
            </a:br>
            <a:r>
              <a:rPr lang="fr-FR" dirty="0" smtClean="0"/>
              <a:t>of the store</a:t>
            </a:r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6897159" y="5354592"/>
            <a:ext cx="17139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 </a:t>
            </a:r>
            <a:r>
              <a:rPr lang="fr-FR" dirty="0" err="1" smtClean="0"/>
              <a:t>thunk</a:t>
            </a:r>
            <a:r>
              <a:rPr lang="fr-FR" dirty="0" smtClean="0"/>
              <a:t> </a:t>
            </a:r>
            <a:r>
              <a:rPr lang="fr-FR" dirty="0" err="1" smtClean="0"/>
              <a:t>which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err="1" smtClean="0"/>
              <a:t>gets</a:t>
            </a:r>
            <a:r>
              <a:rPr lang="fr-FR" dirty="0" smtClean="0"/>
              <a:t> </a:t>
            </a:r>
            <a:r>
              <a:rPr lang="fr-FR" dirty="0" err="1" smtClean="0"/>
              <a:t>called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by middleware</a:t>
            </a:r>
            <a:endParaRPr lang="fr-FR" dirty="0"/>
          </a:p>
        </p:txBody>
      </p:sp>
      <p:cxnSp>
        <p:nvCxnSpPr>
          <p:cNvPr id="15" name="Connecteur droit avec flèche 14"/>
          <p:cNvCxnSpPr>
            <a:stCxn id="12" idx="0"/>
          </p:cNvCxnSpPr>
          <p:nvPr/>
        </p:nvCxnSpPr>
        <p:spPr>
          <a:xfrm flipV="1">
            <a:off x="1690351" y="4690880"/>
            <a:ext cx="26487" cy="7106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>
            <a:stCxn id="13" idx="0"/>
          </p:cNvCxnSpPr>
          <p:nvPr/>
        </p:nvCxnSpPr>
        <p:spPr>
          <a:xfrm flipH="1" flipV="1">
            <a:off x="4088788" y="4690880"/>
            <a:ext cx="383798" cy="63682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>
            <a:stCxn id="14" idx="0"/>
            <a:endCxn id="5" idx="3"/>
          </p:cNvCxnSpPr>
          <p:nvPr/>
        </p:nvCxnSpPr>
        <p:spPr>
          <a:xfrm flipH="1" flipV="1">
            <a:off x="5976370" y="4336937"/>
            <a:ext cx="1777755" cy="101765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2130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12" grpId="0"/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DEMO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Redux-thunk</a:t>
            </a:r>
            <a:r>
              <a:rPr lang="fr-FR" dirty="0" smtClean="0"/>
              <a:t> by </a:t>
            </a:r>
            <a:r>
              <a:rPr lang="fr-FR" dirty="0" err="1" smtClean="0"/>
              <a:t>example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64870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="" xmlns:a16="http://schemas.microsoft.com/office/drawing/2014/main" id="{B4DE830A-B531-4A3B-96F6-0ECE88B0855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="" xmlns:a16="http://schemas.microsoft.com/office/drawing/2014/main" id="{2813DF2C-461A-4A8F-9679-A172790D1F3A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="" xmlns:a16="http://schemas.microsoft.com/office/drawing/2014/main" id="{54CD3A85-C039-4249-86E4-1EB9318B5495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="" xmlns:a16="http://schemas.microsoft.com/office/drawing/2014/main" id="{887EA6D2-2883-42C2-993D-094CA6D65DA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="" xmlns:a16="http://schemas.microsoft.com/office/drawing/2014/main" id="{3B895046-636F-4D1B-ACA4-29AA0CB3329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="" xmlns:a16="http://schemas.microsoft.com/office/drawing/2014/main" id="{C6B0CDE3-E054-4EDD-A43B-F96843D8BF5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="" xmlns:a16="http://schemas.microsoft.com/office/drawing/2014/main" id="{3B66B1A2-F145-4C9B-85CC-4BF30D58CBC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="" xmlns:a16="http://schemas.microsoft.com/office/drawing/2014/main" id="{5D4FC972-94B3-4035-8D31-E668C132B4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="" xmlns:a16="http://schemas.microsoft.com/office/drawing/2014/main" id="{374B9941-AFBE-4A77-A50E-B6EA04A746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="" xmlns:a16="http://schemas.microsoft.com/office/drawing/2014/main" id="{27A982C5-2C38-4CE9-BC18-94697AD657F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="" xmlns:a16="http://schemas.microsoft.com/office/drawing/2014/main" id="{0060D8D1-7BB1-498F-AFBB-ADAC130A9E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1" name="Isosceles Triangle 20">
            <a:extLst>
              <a:ext uri="{FF2B5EF4-FFF2-40B4-BE49-F238E27FC236}">
                <a16:creationId xmlns="" xmlns:a16="http://schemas.microsoft.com/office/drawing/2014/main" id="{AA330523-F25B-4007-B3E5-ABB5637D160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174" y="1270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617" y="1261330"/>
            <a:ext cx="4335340" cy="433534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4855" y="1261331"/>
            <a:ext cx="3497565" cy="30026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Redux Observable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094374" y="4263992"/>
            <a:ext cx="3498045" cy="132585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/>
              <a:t>Another middleware option that allows you to handle asynchronous logic.</a:t>
            </a:r>
          </a:p>
        </p:txBody>
      </p:sp>
    </p:spTree>
    <p:extLst>
      <p:ext uri="{BB962C8B-B14F-4D97-AF65-F5344CB8AC3E}">
        <p14:creationId xmlns:p14="http://schemas.microsoft.com/office/powerpoint/2010/main" val="1300726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1508" y="2517421"/>
            <a:ext cx="1848759" cy="1848759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673" y="2393244"/>
            <a:ext cx="2182985" cy="1972936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3059289" y="2656970"/>
            <a:ext cx="83067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9600" dirty="0" smtClean="0"/>
              <a:t>+</a:t>
            </a:r>
            <a:endParaRPr lang="fr-FR" sz="9600" dirty="0"/>
          </a:p>
        </p:txBody>
      </p:sp>
      <p:sp>
        <p:nvSpPr>
          <p:cNvPr id="5" name="ZoneTexte 4"/>
          <p:cNvSpPr txBox="1"/>
          <p:nvPr/>
        </p:nvSpPr>
        <p:spPr>
          <a:xfrm>
            <a:off x="6914445" y="2656970"/>
            <a:ext cx="83067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9600" dirty="0"/>
              <a:t>=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0597" y="2310619"/>
            <a:ext cx="2221492" cy="2138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525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RxJS</a:t>
            </a:r>
            <a:endParaRPr lang="fr-FR" dirty="0"/>
          </a:p>
        </p:txBody>
      </p:sp>
      <p:pic>
        <p:nvPicPr>
          <p:cNvPr id="3" name="Screen Shot 2015-06-20 at 19.10.24.png" descr="Screen Shot 2015-06-20 at 19.10.24.png"/>
          <p:cNvPicPr>
            <a:picLocks noChangeAspect="1"/>
          </p:cNvPicPr>
          <p:nvPr/>
        </p:nvPicPr>
        <p:blipFill>
          <a:blip r:embed="rId2">
            <a:extLst/>
          </a:blip>
          <a:srcRect t="17190"/>
          <a:stretch>
            <a:fillRect/>
          </a:stretch>
        </p:blipFill>
        <p:spPr>
          <a:xfrm>
            <a:off x="1383956" y="1632347"/>
            <a:ext cx="6590392" cy="3777634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57549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RxJS</a:t>
            </a:r>
            <a:endParaRPr lang="fr-FR" dirty="0"/>
          </a:p>
        </p:txBody>
      </p:sp>
      <p:pic>
        <p:nvPicPr>
          <p:cNvPr id="4" name="Screen Shot 2015-06-20 at 19.19.43.png" descr="Screen Shot 2015-06-20 at 19.19.4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916" y="2115754"/>
            <a:ext cx="11818291" cy="2468605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89559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RxJS</a:t>
            </a:r>
            <a:endParaRPr lang="fr-FR" dirty="0"/>
          </a:p>
        </p:txBody>
      </p:sp>
      <p:pic>
        <p:nvPicPr>
          <p:cNvPr id="4" name="Screen Shot 2015-06-20 at 19.19.43.png" descr="Screen Shot 2015-06-20 at 19.19.4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81629" y="609600"/>
            <a:ext cx="4982353" cy="1040714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5" name="better-coding.png" descr="better-codin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87749" y="1930400"/>
            <a:ext cx="6282047" cy="4412255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13994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te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Facette</Template>
  <TotalTime>658</TotalTime>
  <Words>177</Words>
  <Application>Microsoft Macintosh PowerPoint</Application>
  <PresentationFormat>Grand écran</PresentationFormat>
  <Paragraphs>54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2" baseType="lpstr">
      <vt:lpstr>Arial</vt:lpstr>
      <vt:lpstr>Calibri</vt:lpstr>
      <vt:lpstr>Lato</vt:lpstr>
      <vt:lpstr>Trebuchet MS</vt:lpstr>
      <vt:lpstr>Wingdings 3</vt:lpstr>
      <vt:lpstr>Facette</vt:lpstr>
      <vt:lpstr>Présentation PowerPoint</vt:lpstr>
      <vt:lpstr>A high-level look at asynchrony in Redux</vt:lpstr>
      <vt:lpstr>Redux-thunk</vt:lpstr>
      <vt:lpstr>DEMO</vt:lpstr>
      <vt:lpstr>Redux Observable</vt:lpstr>
      <vt:lpstr>Présentation PowerPoint</vt:lpstr>
      <vt:lpstr>RxJS</vt:lpstr>
      <vt:lpstr>RxJS</vt:lpstr>
      <vt:lpstr>RxJS</vt:lpstr>
      <vt:lpstr>RxJS: Observables</vt:lpstr>
      <vt:lpstr>RxJS: Create Observables</vt:lpstr>
      <vt:lpstr>RxJS: Subscribe an Observable</vt:lpstr>
      <vt:lpstr>EPICS</vt:lpstr>
      <vt:lpstr>DEMO</vt:lpstr>
      <vt:lpstr>Présentation PowerPoint</vt:lpstr>
      <vt:lpstr>MERCI !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Benoit FONTAINE</dc:creator>
  <cp:lastModifiedBy>Benoit FONTAINE</cp:lastModifiedBy>
  <cp:revision>24</cp:revision>
  <dcterms:created xsi:type="dcterms:W3CDTF">2017-11-18T09:13:49Z</dcterms:created>
  <dcterms:modified xsi:type="dcterms:W3CDTF">2017-11-21T21:51:54Z</dcterms:modified>
</cp:coreProperties>
</file>

<file path=docProps/thumbnail.jpeg>
</file>